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0" r:id="rId18"/>
  </p:sldIdLst>
  <p:sldSz cx="10693400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0"/>
  </p:normalViewPr>
  <p:slideViewPr>
    <p:cSldViewPr snapToGrid="0" snapToObjects="1">
      <p:cViewPr varScale="1">
        <p:scale>
          <a:sx n="132" d="100"/>
          <a:sy n="132" d="100"/>
        </p:scale>
        <p:origin x="1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50A2D6E-B08C-4C1A-9170-D33C142F9DB2}" type="slidenum">
              <a:rPr lang="en-US" sz="1400" spc="-1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21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Stäubli Robotics Suite mit Roboter Simulator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3884760" y="8685360"/>
            <a:ext cx="2971080" cy="4564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A95F909-173F-48F2-BF5F-2BA115AEE0CA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3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6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40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6"/>
          <p:cNvPicPr/>
          <p:nvPr/>
        </p:nvPicPr>
        <p:blipFill>
          <a:blip r:embed="rId2"/>
          <a:stretch/>
        </p:blipFill>
        <p:spPr>
          <a:xfrm>
            <a:off x="1381140" y="2564100"/>
            <a:ext cx="7923960" cy="45046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38360" y="1978200"/>
            <a:ext cx="9213120" cy="28512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Florian Fankhauser, Lukas Musy, Daniel Stoll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RoboSim</a:t>
            </a:r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0" y="3276000"/>
            <a:ext cx="737280" cy="3080880"/>
          </a:xfr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0" y="1985400"/>
            <a:ext cx="10591200" cy="203760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27360" y="4317120"/>
            <a:ext cx="1069272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Point to Point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Bisher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nur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linear</a:t>
            </a:r>
            <a:endParaRPr dirty="0"/>
          </a:p>
          <a:p>
            <a:pPr marL="2592000" lvl="5" indent="-215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P1(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 → P2(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738000" y="2432160"/>
            <a:ext cx="9213120" cy="351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Library: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nverse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Kinematik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6" y="2829697"/>
            <a:ext cx="3148034" cy="31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34" y="1870920"/>
            <a:ext cx="5790685" cy="50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Erweiterungsmöglichkeiten</a:t>
            </a:r>
            <a:endParaRPr dirty="0"/>
          </a:p>
        </p:txBody>
      </p:sp>
      <p:sp>
        <p:nvSpPr>
          <p:cNvPr id="15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Geschwindigkeitssteuerung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Kollisionsdetektion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Greifer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IK-Solver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Eingabe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8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Script</a:t>
            </a:r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Umgebung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560320" y="1371600"/>
            <a:ext cx="5207760" cy="52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Ablauf</a:t>
            </a:r>
            <a:endParaRPr/>
          </a:p>
        </p:txBody>
      </p:sp>
      <p:sp>
        <p:nvSpPr>
          <p:cNvPr id="90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 und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Umsetzung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der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Transformation</a:t>
            </a:r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Erweiterungsmöglichkeiten</a:t>
            </a:r>
            <a:endParaRPr sz="2800" dirty="0" smtClean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3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1993EF-CC11-4737-9232-140F32414711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fld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</a:t>
            </a:r>
            <a:endParaRPr/>
          </a:p>
        </p:txBody>
      </p:sp>
      <p:pic>
        <p:nvPicPr>
          <p:cNvPr id="95" name="Grafik 6"/>
          <p:cNvPicPr/>
          <p:nvPr/>
        </p:nvPicPr>
        <p:blipFill>
          <a:blip r:embed="rId3"/>
          <a:stretch/>
        </p:blipFill>
        <p:spPr>
          <a:xfrm>
            <a:off x="741960" y="2183760"/>
            <a:ext cx="8204400" cy="458136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 für das Projekt</a:t>
            </a:r>
            <a:endParaRPr/>
          </a:p>
        </p:txBody>
      </p:sp>
      <p:sp>
        <p:nvSpPr>
          <p:cNvPr id="10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Fabrikationsroboters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anderen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Objekten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inverse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Kinematik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94" y="3704966"/>
            <a:ext cx="2666958" cy="2666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endParaRPr/>
          </a:p>
        </p:txBody>
      </p:sp>
      <p:sp>
        <p:nvSpPr>
          <p:cNvPr id="10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Raum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Würfel</a:t>
            </a:r>
            <a:endParaRPr lang="en-US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hinzufügen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Maus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verschieben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aufnehmen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94" y="4648108"/>
            <a:ext cx="1709848" cy="1752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/>
          </a:p>
        </p:txBody>
      </p:sp>
      <p:sp>
        <p:nvSpPr>
          <p:cNvPr id="11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Stäuble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TX60L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verfügbar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CAD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bewegliche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Achsen</a:t>
            </a:r>
            <a:endParaRPr sz="2800" dirty="0"/>
          </a:p>
        </p:txBody>
      </p:sp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5058720" y="1780920"/>
            <a:ext cx="4890960" cy="489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 Kinematik</a:t>
            </a:r>
            <a:endParaRPr/>
          </a:p>
        </p:txBody>
      </p:sp>
      <p:sp>
        <p:nvSpPr>
          <p:cNvPr id="11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Rot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x (-T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sp>
        <p:nvSpPr>
          <p:cNvPr id="12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Gegeben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TCP → (X,Y,Z) und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Orientierung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Gesucht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Gelenkwinkel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Theta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Wichtig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automatisierte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Bewegungen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 rot="21592800">
            <a:off x="646200" y="718200"/>
            <a:ext cx="8958240" cy="638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RoboSim</Template>
  <TotalTime>137</TotalTime>
  <Words>178</Words>
  <Application>Microsoft Macintosh PowerPoint</Application>
  <PresentationFormat>Custom</PresentationFormat>
  <Paragraphs>87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DejaVu Sans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Fachhochschule Nordwestschweiz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RoboSim</dc:title>
  <dc:creator>flofank</dc:creator>
  <cp:lastModifiedBy>Musy Lukas (s)</cp:lastModifiedBy>
  <cp:revision>19</cp:revision>
  <dcterms:created xsi:type="dcterms:W3CDTF">2016-01-13T16:42:31Z</dcterms:created>
  <dcterms:modified xsi:type="dcterms:W3CDTF">2016-01-14T07:52:51Z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Fachhochschule Nordwestschweiz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